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84" r:id="rId3"/>
  </p:sldMasterIdLst>
  <p:sldIdLst>
    <p:sldId id="267" r:id="rId4"/>
    <p:sldId id="264" r:id="rId5"/>
    <p:sldId id="269" r:id="rId6"/>
    <p:sldId id="258" r:id="rId7"/>
    <p:sldId id="259" r:id="rId8"/>
    <p:sldId id="260" r:id="rId9"/>
    <p:sldId id="261" r:id="rId10"/>
    <p:sldId id="270" r:id="rId11"/>
    <p:sldId id="275" r:id="rId12"/>
    <p:sldId id="271" r:id="rId13"/>
    <p:sldId id="274" r:id="rId14"/>
    <p:sldId id="273" r:id="rId15"/>
    <p:sldId id="272" r:id="rId16"/>
    <p:sldId id="262" r:id="rId17"/>
    <p:sldId id="263" r:id="rId18"/>
  </p:sldIdLst>
  <p:sldSz cx="12192000" cy="6858000"/>
  <p:notesSz cx="6858000" cy="9144000"/>
  <p:embeddedFontLst>
    <p:embeddedFont>
      <p:font typeface="Bebas Neue" panose="020B0606020202050201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14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7407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254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7110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8556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9320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925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7913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6813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6559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260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9558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4790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6447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6026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5D94-C816-43E5-B97B-4711F34D6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8638D-8BC9-44AD-A594-4601F9B67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378ED-9433-47D4-8507-29F79B20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041EA-28A7-4CAB-82A1-709DB216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0C4BA-4031-45C1-B84B-6D51CD6F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2770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2F74-B44F-46FB-B82B-B1D2F0B9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C82A9-63E0-413A-A50E-F883CE27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C4274-7D1F-457D-ACEA-2AC7B1F5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6228-49FD-428B-B920-2B06F35A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4068-147E-4016-85CE-3283EF36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796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8181-7D7E-4AF2-A33E-6BE81F9C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1653F-521E-495C-AFE2-AE8B56B9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84E1-6189-4A72-B38E-4EA843D6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DA057-DA05-4937-A893-85908383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1D4C7-0E44-4E0E-80B1-8DB24355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7330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2BAA-428D-40DC-9A54-A6A66FAD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B8B7-AB94-4ACC-A30F-83192B3D3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7DC8F-5512-4AA9-B501-B91E88544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8C5B6-EC5A-44A5-97EE-0421142DA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660EF-30F6-4055-A7B9-ACE1998F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5E08B-023A-41C6-84F1-2777B6A8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5684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AF3-AF99-423E-B0F2-5E948AAA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52385-0075-43FB-AFD0-33C19627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40202-4FBA-488B-AAE7-1E69F41CD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C8DD1-6AB8-4E0C-9813-CBB4E5A31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6432D-5238-49D7-9678-C86ED404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4D857-1792-40A1-8741-854A435B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46B3C5-29D5-48B0-9B19-D82822D9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03A0A-62E1-4D24-ADEA-03C8FDBC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44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EAD-FD02-4D2C-A560-F21AD339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8874A-ABF3-40C0-8D86-6D97AB99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19086-17B6-4275-A445-F2B5D043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7DDD-8E9D-44DB-A604-6A0C803F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805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A81A3-5880-4047-A014-960ABB2D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9631-B7FF-44BA-836E-3F75CEFB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7DCC-0B9C-4FD6-B46D-5B41A795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12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0348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4106-1EB2-472A-8C46-4755F875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BE1C-C94B-4FD4-A3F2-8D8F593A3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99741-D9FE-4417-992E-0D6935747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95CB5-2638-4E2D-B165-CF03495C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88852-4FC0-405D-8E0C-40B8CCA7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226B-7003-4A79-87FE-0811128A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62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4329-6700-4B5A-9E1A-EF9628A6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D0A08-3E3D-4C24-99F9-F76783638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B67C3-3265-478B-B81C-7FFD5A96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3529-B90E-4230-A7B4-55D6D03C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EE225-C358-4742-96BA-034DF812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2603A-A6AF-4E71-B474-AAB3F764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7303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15C6-A5C7-4A16-8A5C-40E80113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F2314-8091-4760-B645-6D0C59494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69F47-A2DD-4E7B-B10A-CDE7C4AD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FA28A-3EA6-4CEA-A040-FC51959C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462E9-B9D1-41F1-A7E6-EB9B17AA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9996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AA0B8-EE5A-4A86-86D4-225612B36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8152A-73ED-447A-A3C0-2415D47B0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9AEA-A399-43B2-AF1E-4EA78C36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13AE6-3443-429B-BAC5-FDB424CA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2F457-9D2E-4CA8-9B24-D1949950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357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682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636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248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999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957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303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431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3744-C408-4116-AAEC-6B90D5E17B10}" type="datetimeFigureOut">
              <a:rPr lang="id-ID" smtClean="0"/>
              <a:t>12/06/2021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555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B2610-2CC9-4235-8EEA-39C21E78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A00D-557F-4200-B977-F1B4464C1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787F4-4DF8-442E-82AF-2CB824E09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4019E-714D-4EA0-8840-8BCC6E5E41D3}" type="datetimeFigureOut">
              <a:rPr lang="en-ID" smtClean="0"/>
              <a:t>12/06/2021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1EFD5-DFEF-4AC0-84CF-108EFCB25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4844-8EF1-457E-9669-92797A4E0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8B635-9A06-46F8-AB64-B9F8D751DFD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935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5.xml"/><Relationship Id="rId5" Type="http://schemas.openxmlformats.org/officeDocument/2006/relationships/image" Target="../media/image3.png"/><Relationship Id="rId10" Type="http://schemas.openxmlformats.org/officeDocument/2006/relationships/slide" Target="slide14.xml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0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7449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</a:t>
            </a:r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pendaftaran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238FC-6CB8-4FFB-BB2D-5E1854D6A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0" y="2659851"/>
            <a:ext cx="10708254" cy="3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47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</a:t>
            </a:r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hasil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744F0C-22B3-4911-8749-2A8DEF625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6" y="2651761"/>
            <a:ext cx="10730023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942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(output)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BD5937-AD90-44BE-8099-931EA191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6" y="2677893"/>
            <a:ext cx="10621161" cy="34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3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942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(output)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B00D6A-1954-4085-AF1A-21A7E766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6" y="2651761"/>
            <a:ext cx="10697368" cy="34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51232" y="340675"/>
            <a:ext cx="1082321" cy="390026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sp>
        <p:nvSpPr>
          <p:cNvPr id="2" name="Rectangle 1"/>
          <p:cNvSpPr/>
          <p:nvPr/>
        </p:nvSpPr>
        <p:spPr>
          <a:xfrm>
            <a:off x="248481" y="1024128"/>
            <a:ext cx="11693583" cy="5431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5" name="Group 54"/>
          <p:cNvGrpSpPr/>
          <p:nvPr/>
        </p:nvGrpSpPr>
        <p:grpSpPr>
          <a:xfrm>
            <a:off x="508288" y="2309015"/>
            <a:ext cx="5347080" cy="580748"/>
            <a:chOff x="508288" y="2309015"/>
            <a:chExt cx="5347080" cy="580748"/>
          </a:xfrm>
        </p:grpSpPr>
        <p:grpSp>
          <p:nvGrpSpPr>
            <p:cNvPr id="51" name="Group 50"/>
            <p:cNvGrpSpPr/>
            <p:nvPr/>
          </p:nvGrpSpPr>
          <p:grpSpPr>
            <a:xfrm>
              <a:off x="508288" y="2309015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50" name="Rounded Rectangle 49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20931" y="2401360"/>
                <a:ext cx="893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captcha</a:t>
                </a:r>
                <a:endParaRPr lang="id-ID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2" name="Cross 101"/>
            <p:cNvSpPr/>
            <p:nvPr/>
          </p:nvSpPr>
          <p:spPr>
            <a:xfrm>
              <a:off x="5364003" y="2483485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1232" y="3739896"/>
            <a:ext cx="5347080" cy="580748"/>
            <a:chOff x="477986" y="3029577"/>
            <a:chExt cx="5347080" cy="580748"/>
          </a:xfrm>
        </p:grpSpPr>
        <p:grpSp>
          <p:nvGrpSpPr>
            <p:cNvPr id="93" name="Group 92"/>
            <p:cNvGrpSpPr/>
            <p:nvPr/>
          </p:nvGrpSpPr>
          <p:grpSpPr>
            <a:xfrm>
              <a:off x="477986" y="3029577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94" name="Rounded Rectangle 93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820931" y="2401360"/>
                <a:ext cx="1606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>
                    <a:solidFill>
                      <a:schemeClr val="bg1"/>
                    </a:solidFill>
                    <a:latin typeface="+mj-lt"/>
                  </a:rPr>
                  <a:t>Menginput</a:t>
                </a:r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b="1" dirty="0" err="1">
                    <a:solidFill>
                      <a:schemeClr val="bg1"/>
                    </a:solidFill>
                    <a:latin typeface="+mj-lt"/>
                  </a:rPr>
                  <a:t>foto</a:t>
                </a:r>
                <a:endParaRPr lang="id-ID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3" name="Cross 102"/>
            <p:cNvSpPr/>
            <p:nvPr/>
          </p:nvSpPr>
          <p:spPr>
            <a:xfrm>
              <a:off x="5364003" y="3214532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8288" y="5845847"/>
            <a:ext cx="11173968" cy="457200"/>
            <a:chOff x="508288" y="5715000"/>
            <a:chExt cx="11173968" cy="457200"/>
          </a:xfrm>
        </p:grpSpPr>
        <p:sp>
          <p:nvSpPr>
            <p:cNvPr id="7" name="Rounded Rectangle 6"/>
            <p:cNvSpPr/>
            <p:nvPr/>
          </p:nvSpPr>
          <p:spPr>
            <a:xfrm>
              <a:off x="508288" y="5715000"/>
              <a:ext cx="11173968" cy="457200"/>
            </a:xfrm>
            <a:prstGeom prst="roundRect">
              <a:avLst>
                <a:gd name="adj" fmla="val 50000"/>
              </a:avLst>
            </a:prstGeom>
            <a:solidFill>
              <a:srgbClr val="181717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447800" y="5943600"/>
              <a:ext cx="912495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447800" y="5943600"/>
              <a:ext cx="2813779" cy="0"/>
            </a:xfrm>
            <a:prstGeom prst="line">
              <a:avLst/>
            </a:prstGeom>
            <a:ln w="47625"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215859" y="5856732"/>
              <a:ext cx="173736" cy="17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0654" y="5846189"/>
              <a:ext cx="138260" cy="194821"/>
              <a:chOff x="1058944" y="5338713"/>
              <a:chExt cx="138260" cy="19482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058944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146927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3544" y="5797389"/>
              <a:ext cx="287258" cy="277339"/>
              <a:chOff x="1043544" y="5797389"/>
              <a:chExt cx="287258" cy="2773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059724" y="5797389"/>
                <a:ext cx="237266" cy="277339"/>
                <a:chOff x="1059724" y="5797389"/>
                <a:chExt cx="237266" cy="27733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1078994" y="5856732"/>
                  <a:ext cx="217996" cy="217996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1059724" y="5797389"/>
                  <a:ext cx="118633" cy="213866"/>
                  <a:chOff x="1059724" y="5797389"/>
                  <a:chExt cx="118633" cy="21386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059724" y="5904322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071104" y="5797389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</p:grpSp>
            <p:sp>
              <p:nvSpPr>
                <p:cNvPr id="18" name="Isosceles Triangle 17"/>
                <p:cNvSpPr/>
                <p:nvPr/>
              </p:nvSpPr>
              <p:spPr>
                <a:xfrm rot="16200000">
                  <a:off x="1085873" y="5811157"/>
                  <a:ext cx="98694" cy="95874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1043544" y="5856732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800" b="1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693490" y="5823675"/>
              <a:ext cx="354584" cy="253916"/>
              <a:chOff x="10492397" y="5823675"/>
              <a:chExt cx="354584" cy="25391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0546186" y="5851123"/>
                <a:ext cx="247007" cy="2062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00" b="1" dirty="0">
                  <a:solidFill>
                    <a:srgbClr val="181717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492397" y="5823675"/>
                <a:ext cx="3545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050" b="1" dirty="0">
                    <a:solidFill>
                      <a:srgbClr val="181717"/>
                    </a:solidFill>
                  </a:rPr>
                  <a:t>HD</a:t>
                </a:r>
              </a:p>
            </p:txBody>
          </p:sp>
        </p:grpSp>
        <p:sp>
          <p:nvSpPr>
            <p:cNvPr id="63" name="Freeform 62"/>
            <p:cNvSpPr/>
            <p:nvPr/>
          </p:nvSpPr>
          <p:spPr>
            <a:xfrm rot="2787375" flipH="1">
              <a:off x="11106484" y="5824993"/>
              <a:ext cx="274376" cy="278921"/>
            </a:xfrm>
            <a:custGeom>
              <a:avLst/>
              <a:gdLst>
                <a:gd name="connsiteX0" fmla="*/ 1165386 w 1165386"/>
                <a:gd name="connsiteY0" fmla="*/ 598522 h 1184692"/>
                <a:gd name="connsiteX1" fmla="*/ 923070 w 1165386"/>
                <a:gd name="connsiteY1" fmla="*/ 356206 h 1184692"/>
                <a:gd name="connsiteX2" fmla="*/ 923070 w 1165386"/>
                <a:gd name="connsiteY2" fmla="*/ 477364 h 1184692"/>
                <a:gd name="connsiteX3" fmla="*/ 705683 w 1165386"/>
                <a:gd name="connsiteY3" fmla="*/ 477364 h 1184692"/>
                <a:gd name="connsiteX4" fmla="*/ 705683 w 1165386"/>
                <a:gd name="connsiteY4" fmla="*/ 242315 h 1184692"/>
                <a:gd name="connsiteX5" fmla="*/ 826841 w 1165386"/>
                <a:gd name="connsiteY5" fmla="*/ 242315 h 1184692"/>
                <a:gd name="connsiteX6" fmla="*/ 584525 w 1165386"/>
                <a:gd name="connsiteY6" fmla="*/ 0 h 1184692"/>
                <a:gd name="connsiteX7" fmla="*/ 342209 w 1165386"/>
                <a:gd name="connsiteY7" fmla="*/ 242315 h 1184692"/>
                <a:gd name="connsiteX8" fmla="*/ 463367 w 1165386"/>
                <a:gd name="connsiteY8" fmla="*/ 242315 h 1184692"/>
                <a:gd name="connsiteX9" fmla="*/ 463367 w 1165386"/>
                <a:gd name="connsiteY9" fmla="*/ 465634 h 1184692"/>
                <a:gd name="connsiteX10" fmla="*/ 248159 w 1165386"/>
                <a:gd name="connsiteY10" fmla="*/ 454685 h 1184692"/>
                <a:gd name="connsiteX11" fmla="*/ 254315 w 1165386"/>
                <a:gd name="connsiteY11" fmla="*/ 333684 h 1184692"/>
                <a:gd name="connsiteX12" fmla="*/ 0 w 1165386"/>
                <a:gd name="connsiteY12" fmla="*/ 563374 h 1184692"/>
                <a:gd name="connsiteX13" fmla="*/ 229691 w 1165386"/>
                <a:gd name="connsiteY13" fmla="*/ 817690 h 1184692"/>
                <a:gd name="connsiteX14" fmla="*/ 235847 w 1165386"/>
                <a:gd name="connsiteY14" fmla="*/ 696688 h 1184692"/>
                <a:gd name="connsiteX15" fmla="*/ 432925 w 1165386"/>
                <a:gd name="connsiteY15" fmla="*/ 706715 h 1184692"/>
                <a:gd name="connsiteX16" fmla="*/ 432926 w 1165386"/>
                <a:gd name="connsiteY16" fmla="*/ 719680 h 1184692"/>
                <a:gd name="connsiteX17" fmla="*/ 453871 w 1165386"/>
                <a:gd name="connsiteY17" fmla="*/ 719680 h 1184692"/>
                <a:gd name="connsiteX18" fmla="*/ 453871 w 1165386"/>
                <a:gd name="connsiteY18" fmla="*/ 942376 h 1184692"/>
                <a:gd name="connsiteX19" fmla="*/ 332712 w 1165386"/>
                <a:gd name="connsiteY19" fmla="*/ 942376 h 1184692"/>
                <a:gd name="connsiteX20" fmla="*/ 575029 w 1165386"/>
                <a:gd name="connsiteY20" fmla="*/ 1184692 h 1184692"/>
                <a:gd name="connsiteX21" fmla="*/ 817345 w 1165386"/>
                <a:gd name="connsiteY21" fmla="*/ 942375 h 1184692"/>
                <a:gd name="connsiteX22" fmla="*/ 696187 w 1165386"/>
                <a:gd name="connsiteY22" fmla="*/ 942376 h 1184692"/>
                <a:gd name="connsiteX23" fmla="*/ 696186 w 1165386"/>
                <a:gd name="connsiteY23" fmla="*/ 719680 h 1184692"/>
                <a:gd name="connsiteX24" fmla="*/ 923070 w 1165386"/>
                <a:gd name="connsiteY24" fmla="*/ 719680 h 1184692"/>
                <a:gd name="connsiteX25" fmla="*/ 923070 w 1165386"/>
                <a:gd name="connsiteY25" fmla="*/ 840838 h 118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386" h="1184692">
                  <a:moveTo>
                    <a:pt x="1165386" y="598522"/>
                  </a:moveTo>
                  <a:lnTo>
                    <a:pt x="923070" y="356206"/>
                  </a:lnTo>
                  <a:lnTo>
                    <a:pt x="923070" y="477364"/>
                  </a:lnTo>
                  <a:lnTo>
                    <a:pt x="705683" y="477364"/>
                  </a:lnTo>
                  <a:lnTo>
                    <a:pt x="705683" y="242315"/>
                  </a:lnTo>
                  <a:lnTo>
                    <a:pt x="826841" y="242315"/>
                  </a:lnTo>
                  <a:lnTo>
                    <a:pt x="584525" y="0"/>
                  </a:lnTo>
                  <a:lnTo>
                    <a:pt x="342209" y="242315"/>
                  </a:lnTo>
                  <a:lnTo>
                    <a:pt x="463367" y="242315"/>
                  </a:lnTo>
                  <a:lnTo>
                    <a:pt x="463367" y="465634"/>
                  </a:lnTo>
                  <a:lnTo>
                    <a:pt x="248159" y="454685"/>
                  </a:lnTo>
                  <a:lnTo>
                    <a:pt x="254315" y="333684"/>
                  </a:lnTo>
                  <a:lnTo>
                    <a:pt x="0" y="563374"/>
                  </a:lnTo>
                  <a:lnTo>
                    <a:pt x="229691" y="817690"/>
                  </a:lnTo>
                  <a:lnTo>
                    <a:pt x="235847" y="696688"/>
                  </a:lnTo>
                  <a:lnTo>
                    <a:pt x="432925" y="706715"/>
                  </a:lnTo>
                  <a:lnTo>
                    <a:pt x="432926" y="719680"/>
                  </a:lnTo>
                  <a:lnTo>
                    <a:pt x="453871" y="719680"/>
                  </a:lnTo>
                  <a:lnTo>
                    <a:pt x="453871" y="942376"/>
                  </a:lnTo>
                  <a:lnTo>
                    <a:pt x="332712" y="942376"/>
                  </a:lnTo>
                  <a:lnTo>
                    <a:pt x="575029" y="1184692"/>
                  </a:lnTo>
                  <a:lnTo>
                    <a:pt x="817345" y="942375"/>
                  </a:lnTo>
                  <a:lnTo>
                    <a:pt x="696187" y="942376"/>
                  </a:lnTo>
                  <a:lnTo>
                    <a:pt x="696186" y="719680"/>
                  </a:lnTo>
                  <a:lnTo>
                    <a:pt x="923070" y="719680"/>
                  </a:lnTo>
                  <a:lnTo>
                    <a:pt x="923070" y="84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955775" y="1327256"/>
            <a:ext cx="481172" cy="156459"/>
            <a:chOff x="10780016" y="1207681"/>
            <a:chExt cx="742064" cy="241291"/>
          </a:xfrm>
        </p:grpSpPr>
        <p:sp>
          <p:nvSpPr>
            <p:cNvPr id="29" name="Heart 28"/>
            <p:cNvSpPr/>
            <p:nvPr/>
          </p:nvSpPr>
          <p:spPr>
            <a:xfrm>
              <a:off x="10780016" y="1228782"/>
              <a:ext cx="268058" cy="220190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Cross 29"/>
            <p:cNvSpPr/>
            <p:nvPr/>
          </p:nvSpPr>
          <p:spPr>
            <a:xfrm>
              <a:off x="11280789" y="1207681"/>
              <a:ext cx="241291" cy="241291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08288" y="1283660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Masalah</a:t>
            </a:r>
            <a:r>
              <a:rPr lang="en-US" sz="20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dihadapi</a:t>
            </a:r>
            <a:endParaRPr lang="id-ID" sz="20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1104" y="165771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Input dan output</a:t>
            </a:r>
            <a:endParaRPr lang="id-ID" sz="16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2224" y="35202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867652" y="35202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25743" y="35921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9042918" y="302584"/>
            <a:ext cx="950461" cy="381030"/>
            <a:chOff x="9050312" y="396784"/>
            <a:chExt cx="950461" cy="381030"/>
          </a:xfrm>
        </p:grpSpPr>
        <p:sp>
          <p:nvSpPr>
            <p:cNvPr id="66" name="TextBox 65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0339378" y="302584"/>
            <a:ext cx="1175308" cy="369332"/>
            <a:chOff x="10346772" y="396784"/>
            <a:chExt cx="1175308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4" name="Isosceles Triangle 7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54433"/>
            <a:ext cx="12192000" cy="1383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43584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ccel="92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7" grpId="0"/>
          <p:bldP spid="69" grpId="0"/>
          <p:bldP spid="61" grpId="0"/>
          <p:bldP spid="62" grpId="0"/>
          <p:bldP spid="6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ccel="92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7" grpId="0"/>
          <p:bldP spid="69" grpId="0"/>
          <p:bldP spid="61" grpId="0"/>
          <p:bldP spid="62" grpId="0"/>
          <p:bldP spid="6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tx1">
                  <a:lumMod val="95000"/>
                  <a:lumOff val="5000"/>
                  <a:alpha val="24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686041" y="4042756"/>
            <a:ext cx="1279757" cy="443997"/>
            <a:chOff x="2868909" y="1505802"/>
            <a:chExt cx="2489200" cy="863600"/>
          </a:xfrm>
        </p:grpSpPr>
        <p:sp>
          <p:nvSpPr>
            <p:cNvPr id="9" name="Rounded Rectangle 8"/>
            <p:cNvSpPr/>
            <p:nvPr/>
          </p:nvSpPr>
          <p:spPr>
            <a:xfrm>
              <a:off x="2868909" y="1505802"/>
              <a:ext cx="2489200" cy="8636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0894" y="1586905"/>
              <a:ext cx="2105228" cy="718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  <a:latin typeface="+mj-lt"/>
                  <a:ea typeface="Champagne &amp; Limousines" panose="020B0502020202020204" pitchFamily="34" charset="0"/>
                </a:rPr>
                <a:t>SIGN OUT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3165" y="1757266"/>
            <a:ext cx="62135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See you on </a:t>
            </a:r>
          </a:p>
          <a:p>
            <a:r>
              <a:rPr lang="id-ID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next presentation.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375" y="3511592"/>
            <a:ext cx="5330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Terima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kasih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perhatiannya</a:t>
            </a:r>
            <a:endParaRPr lang="id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1232" y="340675"/>
            <a:ext cx="1082321" cy="390026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82224" y="35202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67652" y="35202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25743" y="35921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9042918" y="302584"/>
            <a:ext cx="950461" cy="381030"/>
            <a:chOff x="9050312" y="396784"/>
            <a:chExt cx="950461" cy="381030"/>
          </a:xfrm>
        </p:grpSpPr>
        <p:sp>
          <p:nvSpPr>
            <p:cNvPr id="46" name="TextBox 45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0339378" y="302584"/>
            <a:ext cx="1175308" cy="369332"/>
            <a:chOff x="10346772" y="396784"/>
            <a:chExt cx="1175308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52" name="Isosceles Triangle 51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CEF03AC-5DC1-4188-9BBB-51CA00404DCF}"/>
              </a:ext>
            </a:extLst>
          </p:cNvPr>
          <p:cNvSpPr/>
          <p:nvPr/>
        </p:nvSpPr>
        <p:spPr>
          <a:xfrm>
            <a:off x="0" y="5008093"/>
            <a:ext cx="12192000" cy="1865297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  <a:effectLst>
            <a:outerShdw blurRad="444500" dist="50800" dir="16200000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1270A-A4D1-48EB-AF3A-28697DA7B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98" y="4984614"/>
            <a:ext cx="1478851" cy="1849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1AE08-C0FC-48A7-BD51-8449100DC8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" y="4984614"/>
            <a:ext cx="1279758" cy="1865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6C90AC-0255-45E9-A40F-C421FEC8FC9E}"/>
              </a:ext>
            </a:extLst>
          </p:cNvPr>
          <p:cNvSpPr txBox="1"/>
          <p:nvPr/>
        </p:nvSpPr>
        <p:spPr>
          <a:xfrm>
            <a:off x="1467026" y="5216508"/>
            <a:ext cx="2652889" cy="14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ABDFF-5703-4CDA-9CCC-21322E4B9E0F}"/>
              </a:ext>
            </a:extLst>
          </p:cNvPr>
          <p:cNvSpPr txBox="1"/>
          <p:nvPr/>
        </p:nvSpPr>
        <p:spPr>
          <a:xfrm>
            <a:off x="1608133" y="5235810"/>
            <a:ext cx="2652889" cy="14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C3DA2-64C8-4E86-9983-8E8E8C74EAEE}"/>
              </a:ext>
            </a:extLst>
          </p:cNvPr>
          <p:cNvSpPr txBox="1"/>
          <p:nvPr/>
        </p:nvSpPr>
        <p:spPr>
          <a:xfrm>
            <a:off x="1749240" y="5255112"/>
            <a:ext cx="2652889" cy="14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F9A50-024E-4764-8AA4-C85EC4072A8F}"/>
              </a:ext>
            </a:extLst>
          </p:cNvPr>
          <p:cNvSpPr txBox="1"/>
          <p:nvPr/>
        </p:nvSpPr>
        <p:spPr>
          <a:xfrm>
            <a:off x="1476479" y="5306763"/>
            <a:ext cx="238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Fikry</a:t>
            </a:r>
            <a:r>
              <a:rPr lang="en-US" dirty="0"/>
              <a:t> </a:t>
            </a:r>
            <a:r>
              <a:rPr lang="en-US" dirty="0" err="1"/>
              <a:t>Rizky</a:t>
            </a:r>
            <a:r>
              <a:rPr lang="en-US" dirty="0"/>
              <a:t> </a:t>
            </a:r>
            <a:r>
              <a:rPr lang="en-US" dirty="0" err="1"/>
              <a:t>Mukjizat</a:t>
            </a:r>
            <a:endParaRPr lang="en-US" dirty="0"/>
          </a:p>
          <a:p>
            <a:r>
              <a:rPr lang="en-US" dirty="0"/>
              <a:t>12200033</a:t>
            </a:r>
          </a:p>
          <a:p>
            <a:r>
              <a:rPr lang="en-US" dirty="0"/>
              <a:t>Job </a:t>
            </a:r>
            <a:r>
              <a:rPr lang="en-US" dirty="0" err="1"/>
              <a:t>Dast</a:t>
            </a:r>
            <a:r>
              <a:rPr lang="en-US" dirty="0"/>
              <a:t>: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469E37-823F-4F67-B8DB-E925910AF1FE}"/>
              </a:ext>
            </a:extLst>
          </p:cNvPr>
          <p:cNvSpPr txBox="1"/>
          <p:nvPr/>
        </p:nvSpPr>
        <p:spPr>
          <a:xfrm>
            <a:off x="5541403" y="5266959"/>
            <a:ext cx="273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musyarofah</a:t>
            </a:r>
            <a:endParaRPr lang="en-US" dirty="0"/>
          </a:p>
          <a:p>
            <a:r>
              <a:rPr lang="en-US" dirty="0"/>
              <a:t>12201353</a:t>
            </a:r>
          </a:p>
          <a:p>
            <a:r>
              <a:rPr lang="en-US" dirty="0"/>
              <a:t>Job </a:t>
            </a:r>
            <a:r>
              <a:rPr lang="en-US" dirty="0" err="1"/>
              <a:t>Dast</a:t>
            </a:r>
            <a:r>
              <a:rPr lang="en-US" dirty="0"/>
              <a:t>: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navigasi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2A35BF-A5EA-4169-A9AA-879D94492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8" y="5004045"/>
            <a:ext cx="1618676" cy="18264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5AC01D5-CFE7-44ED-B731-DA5CFC1EF83B}"/>
              </a:ext>
            </a:extLst>
          </p:cNvPr>
          <p:cNvSpPr txBox="1"/>
          <p:nvPr/>
        </p:nvSpPr>
        <p:spPr>
          <a:xfrm>
            <a:off x="9874795" y="5355007"/>
            <a:ext cx="2439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Kristian </a:t>
            </a:r>
            <a:r>
              <a:rPr lang="en-US" dirty="0" err="1"/>
              <a:t>rosady</a:t>
            </a:r>
            <a:endParaRPr lang="en-US" dirty="0"/>
          </a:p>
          <a:p>
            <a:r>
              <a:rPr lang="en-US" dirty="0"/>
              <a:t>12200580</a:t>
            </a:r>
          </a:p>
          <a:p>
            <a:r>
              <a:rPr lang="en-US" dirty="0"/>
              <a:t>Job </a:t>
            </a:r>
            <a:r>
              <a:rPr lang="en-US" dirty="0" err="1"/>
              <a:t>Dast</a:t>
            </a:r>
            <a:r>
              <a:rPr lang="en-US" dirty="0"/>
              <a:t>: </a:t>
            </a:r>
            <a:r>
              <a:rPr lang="en-US" dirty="0" err="1"/>
              <a:t>codingan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0900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42" grpId="0"/>
          <p:bldP spid="43" grpId="0"/>
          <p:bldP spid="44" grpId="0"/>
          <p:bldP spid="30" grpId="0"/>
          <p:bldP spid="31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42" grpId="0"/>
          <p:bldP spid="43" grpId="0"/>
          <p:bldP spid="44" grpId="0"/>
          <p:bldP spid="30" grpId="0"/>
          <p:bldP spid="31" grpId="0"/>
          <p:bldP spid="3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ayangan">
            <a:extLst>
              <a:ext uri="{FF2B5EF4-FFF2-40B4-BE49-F238E27FC236}">
                <a16:creationId xmlns:a16="http://schemas.microsoft.com/office/drawing/2014/main" id="{CD3C8D79-F9C6-4503-B1C4-A6AA4674D079}"/>
              </a:ext>
            </a:extLst>
          </p:cNvPr>
          <p:cNvSpPr txBox="1"/>
          <p:nvPr/>
        </p:nvSpPr>
        <p:spPr>
          <a:xfrm>
            <a:off x="4318000" y="2921168"/>
            <a:ext cx="3556000" cy="101566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3858"/>
              </a:avLst>
            </a:prstTxWarp>
            <a:spAutoFit/>
            <a:scene3d>
              <a:camera prst="obliqueBottomRight"/>
              <a:lightRig rig="contrasting" dir="t"/>
            </a:scene3d>
            <a:sp3d extrusionH="3810000" prstMaterial="plastic"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Bebas Neue" panose="020B0606020202050201" charset="0"/>
              </a:rPr>
              <a:t>Kelompok2</a:t>
            </a:r>
          </a:p>
        </p:txBody>
      </p:sp>
      <p:sp>
        <p:nvSpPr>
          <p:cNvPr id="5" name="Textputih">
            <a:extLst>
              <a:ext uri="{FF2B5EF4-FFF2-40B4-BE49-F238E27FC236}">
                <a16:creationId xmlns:a16="http://schemas.microsoft.com/office/drawing/2014/main" id="{7485F156-4574-431B-A264-06424110650F}"/>
              </a:ext>
            </a:extLst>
          </p:cNvPr>
          <p:cNvSpPr txBox="1"/>
          <p:nvPr/>
        </p:nvSpPr>
        <p:spPr>
          <a:xfrm>
            <a:off x="4318000" y="2921169"/>
            <a:ext cx="3556000" cy="101566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3858"/>
              </a:avLst>
            </a:prstTxWarp>
            <a:spAutoFit/>
            <a:scene3d>
              <a:camera prst="orthographicFront"/>
              <a:lightRig rig="contrasting" dir="t"/>
            </a:scene3d>
            <a:sp3d prstMaterial="plastic"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ebas Neue" panose="020B0606020202050201" charset="0"/>
              </a:rPr>
              <a:t>Kelompok2</a:t>
            </a:r>
          </a:p>
        </p:txBody>
      </p:sp>
      <p:sp>
        <p:nvSpPr>
          <p:cNvPr id="6" name="TextMerah">
            <a:extLst>
              <a:ext uri="{FF2B5EF4-FFF2-40B4-BE49-F238E27FC236}">
                <a16:creationId xmlns:a16="http://schemas.microsoft.com/office/drawing/2014/main" id="{4864A2CE-C1F4-4A7A-93E5-0EEE1903011C}"/>
              </a:ext>
            </a:extLst>
          </p:cNvPr>
          <p:cNvSpPr txBox="1"/>
          <p:nvPr/>
        </p:nvSpPr>
        <p:spPr>
          <a:xfrm>
            <a:off x="4318000" y="2921169"/>
            <a:ext cx="3556000" cy="101566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3858"/>
              </a:avLst>
            </a:prstTxWarp>
            <a:spAutoFit/>
            <a:scene3d>
              <a:camera prst="orthographicFront"/>
              <a:lightRig rig="contrasting" dir="t"/>
            </a:scene3d>
            <a:sp3d prstMaterial="plastic"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Bebas Neue" panose="020B0606020202050201" charset="0"/>
              </a:rPr>
              <a:t>Kelompok2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EAE3E-5966-49D5-B14D-6DDF0FEDB9D0}"/>
              </a:ext>
            </a:extLst>
          </p:cNvPr>
          <p:cNvSpPr/>
          <p:nvPr/>
        </p:nvSpPr>
        <p:spPr>
          <a:xfrm>
            <a:off x="-304800" y="6858000"/>
            <a:ext cx="5102578" cy="7778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1751F-201E-43E0-B053-0F87418CAFA6}"/>
              </a:ext>
            </a:extLst>
          </p:cNvPr>
          <p:cNvSpPr/>
          <p:nvPr/>
        </p:nvSpPr>
        <p:spPr>
          <a:xfrm>
            <a:off x="7362947" y="-7817270"/>
            <a:ext cx="5102578" cy="77780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60B911-44A0-4273-B561-AD55901643CF}"/>
              </a:ext>
            </a:extLst>
          </p:cNvPr>
          <p:cNvSpPr/>
          <p:nvPr/>
        </p:nvSpPr>
        <p:spPr>
          <a:xfrm rot="19986519">
            <a:off x="-1645735" y="-11828329"/>
            <a:ext cx="5968120" cy="1090992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2500"/>
                                  </p:iterate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3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5625"/>
                                  </p:iterate>
                                  <p:childTnLst>
                                    <p:animScale>
                                      <p:cBhvr>
                                        <p:cTn id="12" dur="16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4" presetClass="path" presetSubtype="0" fill="hold" grpId="4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4375"/>
                                  </p:iterate>
                                  <p:childTnLst>
                                    <p:animMotion origin="layout" path="M 0 0 L 0 -0.027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3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5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30" dur="11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4.79167E-6 3.7037E-7 L 0.00235 -1.0201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5101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4.375E-6 -1.85185E-6 L 0.39023 1.429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73" y="6921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1.04167E-6 -4.81481E-6 L -0.00156 1.0444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5" grpId="0"/>
      <p:bldP spid="5" grpId="1"/>
      <p:bldP spid="5" grpId="2"/>
      <p:bldP spid="5" grpId="5"/>
      <p:bldP spid="6" grpId="0"/>
      <p:bldP spid="6" grpId="1"/>
      <p:bldP spid="6" grpId="2"/>
      <p:bldP spid="6" grpId="3"/>
      <p:bldP spid="4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B4C773-6B0F-4E4C-9B5E-36BD6F0798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98086-09EF-45B2-8D47-60B2F40A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2"/>
          <a:stretch/>
        </p:blipFill>
        <p:spPr>
          <a:xfrm>
            <a:off x="0" y="0"/>
            <a:ext cx="12198002" cy="6884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4B0145-7D3F-4572-90E7-16AE46167A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lumMod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547FB0-51E3-4582-B311-9778FE4CF183}"/>
              </a:ext>
            </a:extLst>
          </p:cNvPr>
          <p:cNvGrpSpPr/>
          <p:nvPr/>
        </p:nvGrpSpPr>
        <p:grpSpPr>
          <a:xfrm>
            <a:off x="975892" y="2564904"/>
            <a:ext cx="4819268" cy="1048182"/>
            <a:chOff x="975892" y="2564904"/>
            <a:chExt cx="4819268" cy="10481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BA8B1-1753-4D80-AEBD-F58C5A800C87}"/>
                </a:ext>
              </a:extLst>
            </p:cNvPr>
            <p:cNvSpPr txBox="1"/>
            <p:nvPr/>
          </p:nvSpPr>
          <p:spPr>
            <a:xfrm>
              <a:off x="975892" y="2564904"/>
              <a:ext cx="4819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programing 1</a:t>
              </a: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</a:t>
              </a:r>
              <a:endParaRPr kumimoji="0" lang="en-ID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39ED2E-CC61-4119-8A9E-984AD3DEF04B}"/>
                </a:ext>
              </a:extLst>
            </p:cNvPr>
            <p:cNvSpPr txBox="1"/>
            <p:nvPr/>
          </p:nvSpPr>
          <p:spPr>
            <a:xfrm>
              <a:off x="975892" y="321297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F4E640-67B8-416E-B130-8397A4E6F168}"/>
              </a:ext>
            </a:extLst>
          </p:cNvPr>
          <p:cNvSpPr/>
          <p:nvPr/>
        </p:nvSpPr>
        <p:spPr>
          <a:xfrm>
            <a:off x="1047900" y="3923139"/>
            <a:ext cx="3690688" cy="648072"/>
          </a:xfrm>
          <a:prstGeom prst="roundRect">
            <a:avLst>
              <a:gd name="adj" fmla="val 107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KLIK DISINI UNTUK LANJUT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3494E3-89D2-4E4C-868E-EFF6A27A2D7B}"/>
              </a:ext>
            </a:extLst>
          </p:cNvPr>
          <p:cNvSpPr/>
          <p:nvPr/>
        </p:nvSpPr>
        <p:spPr>
          <a:xfrm>
            <a:off x="0" y="5008093"/>
            <a:ext cx="12192000" cy="1865297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  <a:effectLst>
            <a:outerShdw blurRad="444500" dist="50800" dir="16200000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1127812-15BF-4798-A694-E15DBE314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2824160"/>
                  </p:ext>
                </p:extLst>
              </p:nvPr>
            </p:nvGraphicFramePr>
            <p:xfrm>
              <a:off x="92093" y="5137985"/>
              <a:ext cx="3048000" cy="1714500"/>
            </p:xfrm>
            <a:graphic>
              <a:graphicData uri="http://schemas.microsoft.com/office/powerpoint/2016/slidezoom">
                <pslz:sldZm>
                  <pslz:sldZmObj sldId="258" cId="2955621432">
                    <pslz:zmPr id="{07EC6311-7727-49DF-A1EA-BC14C4AD441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1127812-15BF-4798-A694-E15DBE3145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93" y="51379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2F87FE8-0AE1-4025-9B36-7D3FC64B4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534825"/>
                  </p:ext>
                </p:extLst>
              </p:nvPr>
            </p:nvGraphicFramePr>
            <p:xfrm>
              <a:off x="3313934" y="5137997"/>
              <a:ext cx="3048000" cy="1714500"/>
            </p:xfrm>
            <a:graphic>
              <a:graphicData uri="http://schemas.microsoft.com/office/powerpoint/2016/slidezoom">
                <pslz:sldZm>
                  <pslz:sldZmObj sldId="259" cId="3141091498">
                    <pslz:zmPr id="{EC3F25AE-7930-4E70-8F85-749B7079B65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F87FE8-0AE1-4025-9B36-7D3FC64B4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934" y="51379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0269206B-45AB-4D7A-B4B9-DEF3603AE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7854542"/>
                  </p:ext>
                </p:extLst>
              </p:nvPr>
            </p:nvGraphicFramePr>
            <p:xfrm>
              <a:off x="6558844" y="5137997"/>
              <a:ext cx="3048000" cy="1714500"/>
            </p:xfrm>
            <a:graphic>
              <a:graphicData uri="http://schemas.microsoft.com/office/powerpoint/2016/slidezoom">
                <pslz:sldZm>
                  <pslz:sldZmObj sldId="261" cId="149497878">
                    <pslz:zmPr id="{347CDE66-57A0-46FC-9C8A-FE67E400383F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269206B-45AB-4D7A-B4B9-DEF3603AE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8844" y="513799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F5EC6972-1517-4B53-943D-99843388F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7782859"/>
                  </p:ext>
                </p:extLst>
              </p:nvPr>
            </p:nvGraphicFramePr>
            <p:xfrm>
              <a:off x="9903179" y="5170190"/>
              <a:ext cx="3048000" cy="1714500"/>
            </p:xfrm>
            <a:graphic>
              <a:graphicData uri="http://schemas.microsoft.com/office/powerpoint/2016/slidezoom">
                <pslz:sldZm>
                  <pslz:sldZmObj sldId="262" cId="2578435847">
                    <pslz:zmPr id="{449EE87A-FC3A-4C4B-877D-6DF086380B1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5EC6972-1517-4B53-943D-99843388F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3179" y="517019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6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OUT"/>
          <p:cNvSpPr txBox="1"/>
          <p:nvPr/>
        </p:nvSpPr>
        <p:spPr>
          <a:xfrm>
            <a:off x="369004" y="324875"/>
            <a:ext cx="1212661" cy="40952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en-US" sz="120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kelompok</a:t>
            </a:r>
            <a:r>
              <a:rPr lang="en-US" sz="12000" b="1" dirty="0">
                <a:solidFill>
                  <a:schemeClr val="bg1"/>
                </a:solidFill>
                <a:latin typeface="Bebas Neue" panose="020B0606020202050201" pitchFamily="34" charset="0"/>
              </a:rPr>
              <a:t> 2</a:t>
            </a:r>
            <a:endParaRPr lang="id-ID" sz="12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86227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75" name="TextBox 74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30101" r="79079" b="36410"/>
          <a:stretch/>
        </p:blipFill>
        <p:spPr>
          <a:xfrm>
            <a:off x="2664735" y="2479678"/>
            <a:ext cx="1387816" cy="138781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7" t="30612" r="60343" b="35874"/>
          <a:stretch/>
        </p:blipFill>
        <p:spPr>
          <a:xfrm>
            <a:off x="5031891" y="2546055"/>
            <a:ext cx="1437936" cy="138885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1" t="33363" r="41689" b="33123"/>
          <a:stretch/>
        </p:blipFill>
        <p:spPr>
          <a:xfrm>
            <a:off x="7432359" y="2483444"/>
            <a:ext cx="1437936" cy="138885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433137" y="1353555"/>
            <a:ext cx="3336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bg1"/>
                </a:solidFill>
              </a:rPr>
              <a:t>Who’s Presenting?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561565" y="4334856"/>
            <a:ext cx="1490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Fikry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Rizky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67549" y="4334856"/>
            <a:ext cx="207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Kristian </a:t>
            </a:r>
            <a:r>
              <a:rPr lang="en-US" sz="2400" dirty="0" err="1">
                <a:solidFill>
                  <a:schemeClr val="bg1"/>
                </a:solidFill>
              </a:rPr>
              <a:t>Rosady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313936" y="4268803"/>
            <a:ext cx="1651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musyarofah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06" name="Rectangle 105">
            <a:hlinkClick r:id="" action="ppaction://hlinkshowjump?jump=nextslide"/>
          </p:cNvPr>
          <p:cNvSpPr/>
          <p:nvPr/>
        </p:nvSpPr>
        <p:spPr>
          <a:xfrm>
            <a:off x="4126222" y="5403350"/>
            <a:ext cx="3336811" cy="6376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300" dirty="0"/>
              <a:t>NEXT TO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562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/>
          <p:bldP spid="72" grpId="0"/>
          <p:bldP spid="101" grpId="0"/>
          <p:bldP spid="102" grpId="0"/>
          <p:bldP spid="103" grpId="0"/>
          <p:bldP spid="104" grpId="0"/>
          <p:bldP spid="10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/>
          <p:bldP spid="71" grpId="0"/>
          <p:bldP spid="72" grpId="0"/>
          <p:bldP spid="101" grpId="0"/>
          <p:bldP spid="102" grpId="0"/>
          <p:bldP spid="103" grpId="0"/>
          <p:bldP spid="104" grpId="0"/>
          <p:bldP spid="10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-6738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/>
          <p:cNvSpPr txBox="1"/>
          <p:nvPr/>
        </p:nvSpPr>
        <p:spPr>
          <a:xfrm>
            <a:off x="289076" y="28896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Kelompok</a:t>
            </a:r>
            <a:r>
              <a:rPr lang="en-US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 2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643" y="1714292"/>
            <a:ext cx="735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navigasi</a:t>
            </a: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endParaRPr lang="id-ID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304" y="1252627"/>
            <a:ext cx="2988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 err="1">
                <a:solidFill>
                  <a:schemeClr val="bg1"/>
                </a:solidFill>
              </a:rPr>
              <a:t>Struktur</a:t>
            </a:r>
            <a:r>
              <a:rPr lang="en-US" sz="2400" b="1" spc="300" dirty="0">
                <a:solidFill>
                  <a:schemeClr val="bg1"/>
                </a:solidFill>
              </a:rPr>
              <a:t> </a:t>
            </a:r>
            <a:r>
              <a:rPr lang="en-US" sz="2400" b="1" spc="300" dirty="0" err="1">
                <a:solidFill>
                  <a:schemeClr val="bg1"/>
                </a:solidFill>
              </a:rPr>
              <a:t>navigasi</a:t>
            </a:r>
            <a:endParaRPr lang="id-ID" sz="2400" b="1" spc="3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304" y="2553084"/>
            <a:ext cx="54895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halaman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dokumen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buat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mempunyai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jelas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serta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terusun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teratur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Rancangan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navigasi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pada web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mengkaitkan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halaman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halaman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saling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keterhubungan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lain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hypertext</a:t>
            </a:r>
            <a:endParaRPr lang="id-ID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89263" y="4573225"/>
            <a:ext cx="1441445" cy="406169"/>
            <a:chOff x="7425879" y="2376739"/>
            <a:chExt cx="1935237" cy="605941"/>
          </a:xfrm>
        </p:grpSpPr>
        <p:sp>
          <p:nvSpPr>
            <p:cNvPr id="24" name="Rounded Rectangle 23"/>
            <p:cNvSpPr/>
            <p:nvPr/>
          </p:nvSpPr>
          <p:spPr>
            <a:xfrm>
              <a:off x="7425879" y="2376739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87188" y="2416659"/>
              <a:ext cx="1156387" cy="505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id-ID" sz="1600" b="1" dirty="0">
                  <a:solidFill>
                    <a:schemeClr val="bg1"/>
                  </a:solidFill>
                </a:rPr>
                <a:t>Resume</a:t>
              </a: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7636068" y="2547372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58783" y="4548810"/>
            <a:ext cx="1441445" cy="406169"/>
            <a:chOff x="2211540" y="4472363"/>
            <a:chExt cx="1441445" cy="406169"/>
          </a:xfrm>
        </p:grpSpPr>
        <p:grpSp>
          <p:nvGrpSpPr>
            <p:cNvPr id="28" name="Group 27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id-ID" b="1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chemeClr val="bg1"/>
                    </a:solidFill>
                  </a:rPr>
                  <a:t>My List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2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5008093"/>
            <a:ext cx="12192000" cy="1865297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  <a:effectLst>
            <a:outerShdw blurRad="444500" dist="50800" dir="16200000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TextBox 39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60" name="TextBox 59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-10781" y="4641807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OVERVIEW:</a:t>
            </a:r>
          </a:p>
        </p:txBody>
      </p:sp>
    </p:spTree>
    <p:extLst>
      <p:ext uri="{BB962C8B-B14F-4D97-AF65-F5344CB8AC3E}">
        <p14:creationId xmlns:p14="http://schemas.microsoft.com/office/powerpoint/2010/main" val="314109149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repeatCount="indefinite" accel="21905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2" grpId="0"/>
          <p:bldP spid="23" grpId="0"/>
          <p:bldP spid="37" grpId="0" animBg="1"/>
          <p:bldP spid="40" grpId="0"/>
          <p:bldP spid="57" grpId="0"/>
          <p:bldP spid="58" grpId="0"/>
          <p:bldP spid="6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repeatCount="indefinite" accel="21905" autoRev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1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22" grpId="0"/>
          <p:bldP spid="23" grpId="0"/>
          <p:bldP spid="37" grpId="0" animBg="1"/>
          <p:bldP spid="40" grpId="0"/>
          <p:bldP spid="57" grpId="0"/>
          <p:bldP spid="58" grpId="0"/>
          <p:bldP spid="6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6421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Gambar </a:t>
            </a:r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navigasi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120A24-CA7F-477D-8A5A-6D5B5CF8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54" y="2887933"/>
            <a:ext cx="9993593" cy="2625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24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5334" r="482" b="1626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58768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2512" y="1713015"/>
            <a:ext cx="7988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input dan output</a:t>
            </a:r>
            <a:endParaRPr lang="id-ID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1600" b="1" dirty="0">
                  <a:solidFill>
                    <a:schemeClr val="bg1"/>
                  </a:solidFill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id-ID" b="1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chemeClr val="bg1"/>
                    </a:solidFill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2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215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Tampilan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websaid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175308" cy="369332"/>
            <a:chOff x="10346772" y="396784"/>
            <a:chExt cx="1175308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49497878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79" grpId="0"/>
          <p:bldP spid="30" grpId="0"/>
          <p:bldP spid="31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79" grpId="0"/>
          <p:bldP spid="30" grpId="0"/>
          <p:bldP spid="31" grpId="0"/>
          <p:bldP spid="3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79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(home)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596037-1EB2-4B8A-A67D-7187D0E14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" y="2742772"/>
            <a:ext cx="10308344" cy="34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A050AFB3-8A3E-4CEA-9438-1E77E62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-225187" y="15390"/>
            <a:ext cx="12496209" cy="7516281"/>
          </a:xfrm>
          <a:prstGeom prst="rect">
            <a:avLst/>
          </a:prstGeom>
          <a:ln w="15875">
            <a:noFill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-226208" y="978781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1064532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46772" y="323632"/>
            <a:ext cx="1175308" cy="369332"/>
            <a:chOff x="10346772" y="396784"/>
            <a:chExt cx="1175308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1037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51815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Bebas Neue" panose="020B0606020202050201" pitchFamily="34" charset="0"/>
              </a:rPr>
              <a:t>YOUR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7449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Tampilan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web (</a:t>
            </a:r>
            <a:r>
              <a:rPr lang="en-US" sz="4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pendaftaran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9002" y="6514448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397602" y="59972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BBBA75-9D3E-4158-AF86-7E53E84F0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5" y="2669851"/>
            <a:ext cx="10383333" cy="35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8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ccel="9200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34" dur="5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6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</TotalTime>
  <Words>284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Bebas Neue</vt:lpstr>
      <vt:lpstr>Arial</vt:lpstr>
      <vt:lpstr>Century Gothic</vt:lpstr>
      <vt:lpstr>Calibri Light</vt:lpstr>
      <vt:lpstr>Calibri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</dc:creator>
  <cp:lastModifiedBy>FIKRY</cp:lastModifiedBy>
  <cp:revision>60</cp:revision>
  <dcterms:created xsi:type="dcterms:W3CDTF">2021-02-27T09:35:11Z</dcterms:created>
  <dcterms:modified xsi:type="dcterms:W3CDTF">2021-06-12T15:15:48Z</dcterms:modified>
</cp:coreProperties>
</file>